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9" r:id="rId5"/>
    <p:sldId id="264" r:id="rId6"/>
    <p:sldId id="271" r:id="rId7"/>
    <p:sldId id="261" r:id="rId8"/>
    <p:sldId id="282" r:id="rId9"/>
    <p:sldId id="258" r:id="rId10"/>
    <p:sldId id="262" r:id="rId11"/>
    <p:sldId id="263" r:id="rId12"/>
    <p:sldId id="272" r:id="rId13"/>
    <p:sldId id="278" r:id="rId14"/>
    <p:sldId id="265" r:id="rId15"/>
    <p:sldId id="266" r:id="rId16"/>
    <p:sldId id="267" r:id="rId17"/>
    <p:sldId id="279" r:id="rId18"/>
    <p:sldId id="269" r:id="rId19"/>
    <p:sldId id="274" r:id="rId20"/>
    <p:sldId id="273" r:id="rId21"/>
    <p:sldId id="268" r:id="rId22"/>
    <p:sldId id="277" r:id="rId23"/>
    <p:sldId id="276" r:id="rId24"/>
    <p:sldId id="281" r:id="rId25"/>
    <p:sldId id="270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6801-D5AA-4F56-9678-8DA73592EACE}" type="datetimeFigureOut">
              <a:rPr lang="sv-SE" smtClean="0"/>
              <a:pPr/>
              <a:t>2019-08-19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48F6-52E8-40AD-AB30-67D5648F4E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6801-D5AA-4F56-9678-8DA73592EACE}" type="datetimeFigureOut">
              <a:rPr lang="sv-SE" smtClean="0"/>
              <a:pPr/>
              <a:t>2019-08-19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48F6-52E8-40AD-AB30-67D5648F4E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6801-D5AA-4F56-9678-8DA73592EACE}" type="datetimeFigureOut">
              <a:rPr lang="sv-SE" smtClean="0"/>
              <a:pPr/>
              <a:t>2019-08-19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48F6-52E8-40AD-AB30-67D5648F4E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6801-D5AA-4F56-9678-8DA73592EACE}" type="datetimeFigureOut">
              <a:rPr lang="sv-SE" smtClean="0"/>
              <a:pPr/>
              <a:t>2019-08-19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48F6-52E8-40AD-AB30-67D5648F4E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6801-D5AA-4F56-9678-8DA73592EACE}" type="datetimeFigureOut">
              <a:rPr lang="sv-SE" smtClean="0"/>
              <a:pPr/>
              <a:t>2019-08-19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48F6-52E8-40AD-AB30-67D5648F4E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6801-D5AA-4F56-9678-8DA73592EACE}" type="datetimeFigureOut">
              <a:rPr lang="sv-SE" smtClean="0"/>
              <a:pPr/>
              <a:t>2019-08-19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48F6-52E8-40AD-AB30-67D5648F4E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6801-D5AA-4F56-9678-8DA73592EACE}" type="datetimeFigureOut">
              <a:rPr lang="sv-SE" smtClean="0"/>
              <a:pPr/>
              <a:t>2019-08-19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48F6-52E8-40AD-AB30-67D5648F4E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6801-D5AA-4F56-9678-8DA73592EACE}" type="datetimeFigureOut">
              <a:rPr lang="sv-SE" smtClean="0"/>
              <a:pPr/>
              <a:t>2019-08-19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48F6-52E8-40AD-AB30-67D5648F4E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6801-D5AA-4F56-9678-8DA73592EACE}" type="datetimeFigureOut">
              <a:rPr lang="sv-SE" smtClean="0"/>
              <a:pPr/>
              <a:t>2019-08-19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48F6-52E8-40AD-AB30-67D5648F4E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6801-D5AA-4F56-9678-8DA73592EACE}" type="datetimeFigureOut">
              <a:rPr lang="sv-SE" smtClean="0"/>
              <a:pPr/>
              <a:t>2019-08-19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48F6-52E8-40AD-AB30-67D5648F4E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6801-D5AA-4F56-9678-8DA73592EACE}" type="datetimeFigureOut">
              <a:rPr lang="sv-SE" smtClean="0"/>
              <a:pPr/>
              <a:t>2019-08-19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48F6-52E8-40AD-AB30-67D5648F4E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6801-D5AA-4F56-9678-8DA73592EACE}" type="datetimeFigureOut">
              <a:rPr lang="sv-SE" smtClean="0"/>
              <a:pPr/>
              <a:t>2019-08-19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648F6-52E8-40AD-AB30-67D5648F4E2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Modelljärnvägens Krister </a:t>
            </a:r>
            <a:r>
              <a:rPr lang="sv-SE" dirty="0" smtClean="0"/>
              <a:t>Brandt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ts_hemsidor\wnj\mabj_artiklar\kb föredrag 2019\dålig bild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513113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Mats_hemsidor\wnj\mabj_artiklar\kb föredrag 2019\bilder\undveket_soderif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340360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Mats_hemsidor\wnj\mabj_artiklar\kb föredrag 2019\bilder\krakvattnet_2p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106303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Mats_hemsidor\wnj\mabj_artiklar\kb föredrag 2019\bilder\forsvik_massasliperi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848872" cy="5732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sv-SE" dirty="0" err="1" smtClean="0"/>
              <a:t>Fabulören</a:t>
            </a:r>
            <a:r>
              <a:rPr lang="sv-SE" dirty="0" smtClean="0"/>
              <a:t> Krister Brandt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Kristers bildtexter</a:t>
            </a:r>
            <a:endParaRPr lang="sv-SE" dirty="0"/>
          </a:p>
        </p:txBody>
      </p:sp>
      <p:pic>
        <p:nvPicPr>
          <p:cNvPr id="12290" name="Picture 2" descr="D:\Mats_hemsidor\wnj\mabj_artiklar\kb föredrag 2019\bilder\kb bildtex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177321" cy="3823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Författaren Krister Brandt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Före 1990: Dråpliga reportage med mycket humor</a:t>
            </a:r>
          </a:p>
          <a:p>
            <a:r>
              <a:rPr lang="sv-SE" dirty="0" smtClean="0"/>
              <a:t>Efter 1990: En sammanhållen, mer allvarlig berättelse om WNJ</a:t>
            </a:r>
          </a:p>
          <a:p>
            <a:r>
              <a:rPr lang="sv-SE" dirty="0" smtClean="0"/>
              <a:t>1991: Boken om WNJ…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Mats_hemsidor\wnj\mabj_artiklar\kb föredrag 2019\bilder\modelltåg 1991 - Westergötlan-Nerikes årsberättel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115" y="260648"/>
            <a:ext cx="5584173" cy="6293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sv-SE" dirty="0" smtClean="0"/>
              <a:t>Modellbyggaren Krister Brandt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ats_hemsidor\wnj\mabj_artiklar\kb föredrag 2019\bilder\forargelsens_h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264696" cy="5960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18 november 2005…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Mats_hemsidor\wnj\mabj_artiklar\kb föredrag 2019\bilder\jarnvagshotell_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665108"/>
            <a:ext cx="8568952" cy="5500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Inspiratören Krister Brandt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Nyskapande fotografi</a:t>
            </a:r>
          </a:p>
          <a:p>
            <a:r>
              <a:rPr lang="sv-SE" dirty="0" smtClean="0"/>
              <a:t>Konsekvent vision av WNJ</a:t>
            </a:r>
          </a:p>
          <a:p>
            <a:r>
              <a:rPr lang="sv-SE" dirty="0" smtClean="0"/>
              <a:t>Den förste som befolkat en modelljärnväg</a:t>
            </a:r>
          </a:p>
          <a:p>
            <a:r>
              <a:rPr lang="sv-SE" dirty="0" smtClean="0"/>
              <a:t>Ögonöppnare för många</a:t>
            </a:r>
          </a:p>
          <a:p>
            <a:r>
              <a:rPr lang="sv-SE" dirty="0" smtClean="0"/>
              <a:t>Ett före och ett efter Krister Brandt</a:t>
            </a:r>
          </a:p>
          <a:p>
            <a:r>
              <a:rPr lang="sv-SE" dirty="0" smtClean="0"/>
              <a:t>Startade Bankalasen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680939"/>
          </a:xfrm>
        </p:spPr>
        <p:txBody>
          <a:bodyPr/>
          <a:lstStyle/>
          <a:p>
            <a:pPr algn="ctr">
              <a:buNone/>
            </a:pPr>
            <a:r>
              <a:rPr lang="sv-SE" dirty="0" smtClean="0"/>
              <a:t>Bankalas ca 1987</a:t>
            </a:r>
            <a:endParaRPr lang="sv-SE" dirty="0"/>
          </a:p>
        </p:txBody>
      </p:sp>
      <p:pic>
        <p:nvPicPr>
          <p:cNvPr id="9218" name="Picture 2" descr="D:\Mats_hemsidor\WNJ hemsida\evenemang\gruppbilder\bankalas_ca_1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60235"/>
            <a:ext cx="5554475" cy="3696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5805264"/>
            <a:ext cx="8229600" cy="5369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v-SE" dirty="0" smtClean="0"/>
              <a:t>Bankalas 2004</a:t>
            </a:r>
            <a:endParaRPr lang="sv-SE" dirty="0"/>
          </a:p>
        </p:txBody>
      </p:sp>
      <p:pic>
        <p:nvPicPr>
          <p:cNvPr id="8196" name="Picture 4" descr="D:\Mats_hemsidor\wnj\mabj_artiklar\kb föredrag 2019\bilder\bankalas_2004_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128792" cy="5346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ats_hemsidor\wnj\mabj_artiklar\kb föredrag 2019\bilder\gruppfoto 2004 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3530600" cy="420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WNJ.SE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Hemsida för </a:t>
            </a:r>
            <a:r>
              <a:rPr lang="sv-SE" dirty="0" err="1" smtClean="0"/>
              <a:t>Westergötland-Nerikes</a:t>
            </a:r>
            <a:r>
              <a:rPr lang="sv-SE" dirty="0" smtClean="0"/>
              <a:t> Jernvägar</a:t>
            </a:r>
          </a:p>
          <a:p>
            <a:r>
              <a:rPr lang="sv-SE" dirty="0" smtClean="0"/>
              <a:t>Mycket bilder</a:t>
            </a:r>
          </a:p>
          <a:p>
            <a:r>
              <a:rPr lang="sv-SE" dirty="0" smtClean="0"/>
              <a:t>Mycket texter av Krister</a:t>
            </a:r>
          </a:p>
          <a:p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18 november 2005…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Författaren, fotografen, </a:t>
            </a:r>
            <a:r>
              <a:rPr lang="sv-SE" dirty="0" err="1"/>
              <a:t>fabulören</a:t>
            </a:r>
            <a:r>
              <a:rPr lang="sv-SE" dirty="0"/>
              <a:t>, </a:t>
            </a:r>
            <a:r>
              <a:rPr lang="sv-SE" dirty="0" smtClean="0"/>
              <a:t>inspiratören, modellbyggaren </a:t>
            </a:r>
            <a:r>
              <a:rPr lang="sv-SE" dirty="0"/>
              <a:t>mm Krister Brandt är död.</a:t>
            </a:r>
            <a:br>
              <a:rPr lang="sv-SE" dirty="0"/>
            </a:br>
            <a:r>
              <a:rPr lang="sv-SE" dirty="0" smtClean="0"/>
              <a:t>…</a:t>
            </a:r>
          </a:p>
          <a:p>
            <a:pPr>
              <a:buNone/>
            </a:pPr>
            <a:r>
              <a:rPr lang="sv-SE" dirty="0" smtClean="0"/>
              <a:t>Sjukdom </a:t>
            </a:r>
            <a:r>
              <a:rPr lang="sv-SE" dirty="0"/>
              <a:t>och elände - det Krister pratat om som "is i växlarna" - satte till slut stopp för fortsatt trafik</a:t>
            </a:r>
            <a:r>
              <a:rPr lang="sv-SE" dirty="0" smtClean="0"/>
              <a:t>.</a:t>
            </a:r>
          </a:p>
          <a:p>
            <a:pPr>
              <a:buNone/>
            </a:pPr>
            <a:r>
              <a:rPr lang="sv-SE" dirty="0" smtClean="0"/>
              <a:t>…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15 årgångar Allt om hobby…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Fortfarande mycket tyskt</a:t>
            </a:r>
          </a:p>
          <a:p>
            <a:r>
              <a:rPr lang="sv-SE" dirty="0" smtClean="0"/>
              <a:t>Mycket lok och vagnar</a:t>
            </a:r>
          </a:p>
          <a:p>
            <a:r>
              <a:rPr lang="sv-SE" dirty="0" smtClean="0"/>
              <a:t>Inte mycket svenskt</a:t>
            </a:r>
          </a:p>
          <a:p>
            <a:r>
              <a:rPr lang="sv-SE" dirty="0" smtClean="0"/>
              <a:t>Inte mycket byggnader och landskap</a:t>
            </a:r>
          </a:p>
          <a:p>
            <a:r>
              <a:rPr lang="sv-SE" dirty="0" smtClean="0"/>
              <a:t>Spårplaner á la spagetti…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ts_hemsidor\wnj\mabj_artiklar\kb föredrag 2019\spår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977900"/>
            <a:ext cx="8205985" cy="5087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ts_hemsidor\wnj\mabj_artiklar\kb föredrag 2019\bilder\konventionell mj-b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344816" cy="6112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Westergötland-Nerikes</a:t>
            </a:r>
            <a:r>
              <a:rPr lang="sv-SE" dirty="0" smtClean="0"/>
              <a:t> Jernvägar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Svenskt!</a:t>
            </a:r>
          </a:p>
          <a:p>
            <a:r>
              <a:rPr lang="sv-SE" dirty="0" smtClean="0"/>
              <a:t>Fantastiska lok och vagnar!</a:t>
            </a:r>
          </a:p>
          <a:p>
            <a:r>
              <a:rPr lang="sv-SE" dirty="0" smtClean="0"/>
              <a:t>Landskap!</a:t>
            </a:r>
          </a:p>
          <a:p>
            <a:r>
              <a:rPr lang="sv-SE" dirty="0" smtClean="0"/>
              <a:t>Byggnader!</a:t>
            </a:r>
          </a:p>
          <a:p>
            <a:endParaRPr lang="sv-SE" dirty="0"/>
          </a:p>
          <a:p>
            <a:pPr>
              <a:buNone/>
            </a:pPr>
            <a:r>
              <a:rPr lang="sv-SE" dirty="0" smtClean="0"/>
              <a:t>och med en historia!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(Min relation till KB och WNJ)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Via kollega osannolik kontakt med Claes Mattisson…</a:t>
            </a:r>
          </a:p>
          <a:p>
            <a:r>
              <a:rPr lang="sv-SE" sz="2800" dirty="0" smtClean="0"/>
              <a:t>…som råkade vara medlem i Skövdeföreningen…</a:t>
            </a:r>
          </a:p>
          <a:p>
            <a:r>
              <a:rPr lang="sv-SE" sz="2800" dirty="0" smtClean="0"/>
              <a:t>…så jag fick träffa medlemmarna…</a:t>
            </a:r>
          </a:p>
          <a:p>
            <a:r>
              <a:rPr lang="sv-SE" sz="2800" dirty="0" smtClean="0"/>
              <a:t>…och komma till Skövde och se WNJ</a:t>
            </a:r>
          </a:p>
          <a:p>
            <a:r>
              <a:rPr lang="sv-SE" sz="2800" dirty="0" smtClean="0"/>
              <a:t>Därefter medlem</a:t>
            </a:r>
          </a:p>
          <a:p>
            <a:r>
              <a:rPr lang="sv-SE" sz="2800" dirty="0" smtClean="0"/>
              <a:t>Bygger rullande, kan el och elektronik och datorer</a:t>
            </a:r>
          </a:p>
          <a:p>
            <a:r>
              <a:rPr lang="sv-SE" sz="2800" dirty="0" smtClean="0"/>
              <a:t>Tog över som sekreterare efter Krister</a:t>
            </a:r>
            <a:endParaRPr lang="sv-SE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Fotografen Krister Brandt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208</Words>
  <Application>Microsoft Office PowerPoint</Application>
  <PresentationFormat>Bildspel på skärmen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6" baseType="lpstr">
      <vt:lpstr>Office-tema</vt:lpstr>
      <vt:lpstr>Modelljärnvägens Krister Brandt</vt:lpstr>
      <vt:lpstr>18 november 2005…</vt:lpstr>
      <vt:lpstr>18 november 2005…</vt:lpstr>
      <vt:lpstr>15 årgångar Allt om hobby…</vt:lpstr>
      <vt:lpstr>Bild 5</vt:lpstr>
      <vt:lpstr>Bild 6</vt:lpstr>
      <vt:lpstr>Westergötland-Nerikes Jernvägar</vt:lpstr>
      <vt:lpstr>(Min relation till KB och WNJ)</vt:lpstr>
      <vt:lpstr>Fotografen Krister Brandt</vt:lpstr>
      <vt:lpstr>Bild 10</vt:lpstr>
      <vt:lpstr>Bild 11</vt:lpstr>
      <vt:lpstr>Bild 12</vt:lpstr>
      <vt:lpstr>Bild 13</vt:lpstr>
      <vt:lpstr>Fabulören Krister Brandt</vt:lpstr>
      <vt:lpstr>Kristers bildtexter</vt:lpstr>
      <vt:lpstr>Författaren Krister Brandt</vt:lpstr>
      <vt:lpstr>Bild 17</vt:lpstr>
      <vt:lpstr>Modellbyggaren Krister Brandt</vt:lpstr>
      <vt:lpstr>Bild 19</vt:lpstr>
      <vt:lpstr>Bild 20</vt:lpstr>
      <vt:lpstr>Inspiratören Krister Brandt</vt:lpstr>
      <vt:lpstr>Bild 22</vt:lpstr>
      <vt:lpstr>Bild 23</vt:lpstr>
      <vt:lpstr>Bild 24</vt:lpstr>
      <vt:lpstr>WNJ.SE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Modelljärnvägens Krister Brandt</dc:title>
  <dc:creator>Mats Björkelund</dc:creator>
  <cp:lastModifiedBy>Mats Björkelund</cp:lastModifiedBy>
  <cp:revision>34</cp:revision>
  <dcterms:created xsi:type="dcterms:W3CDTF">2019-08-13T16:31:57Z</dcterms:created>
  <dcterms:modified xsi:type="dcterms:W3CDTF">2019-08-19T15:28:17Z</dcterms:modified>
</cp:coreProperties>
</file>